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koshko.net/" TargetMode="External"/><Relationship Id="rId2" Type="http://schemas.openxmlformats.org/officeDocument/2006/relationships/hyperlink" Target="http://lel.khv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eti-lit.ru/" TargetMode="External"/><Relationship Id="rId5" Type="http://schemas.openxmlformats.org/officeDocument/2006/relationships/hyperlink" Target="http://www.deti-book.info/" TargetMode="External"/><Relationship Id="rId4" Type="http://schemas.openxmlformats.org/officeDocument/2006/relationships/hyperlink" Target="http://skazki.org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layer.com.ua/" TargetMode="External"/><Relationship Id="rId7" Type="http://schemas.openxmlformats.org/officeDocument/2006/relationships/hyperlink" Target="http://www.rebzi.ru/" TargetMode="External"/><Relationship Id="rId2" Type="http://schemas.openxmlformats.org/officeDocument/2006/relationships/hyperlink" Target="http://www.playman.com.u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olnet.ee/games/" TargetMode="External"/><Relationship Id="rId5" Type="http://schemas.openxmlformats.org/officeDocument/2006/relationships/hyperlink" Target="http://www.tirnet.ru/" TargetMode="External"/><Relationship Id="rId4" Type="http://schemas.openxmlformats.org/officeDocument/2006/relationships/hyperlink" Target="http://www.teremoc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Безопасный интернет для детей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157192"/>
            <a:ext cx="6400800" cy="14645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ЗАЩИТА ДЕТЕЙ В  ИНТЕРЕНЕТ: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 ЧТО МОГУТ СДЕЛАТЬ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 ВЗРОСЛЫЕ?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5362" name="Picture 2" descr="http://cdn2.mygazeta.com/i/cache/30969_NewsPGMPH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3024336" cy="2605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36217"/>
              </p:ext>
            </p:extLst>
          </p:nvPr>
        </p:nvGraphicFramePr>
        <p:xfrm>
          <a:off x="457200" y="692696"/>
          <a:ext cx="8229600" cy="5032651"/>
        </p:xfrm>
        <a:graphic>
          <a:graphicData uri="http://schemas.openxmlformats.org/drawingml/2006/table">
            <a:tbl>
              <a:tblPr firstRow="1" firstCol="1" bandRow="1"/>
              <a:tblGrid>
                <a:gridCol w="8229600"/>
              </a:tblGrid>
              <a:tr h="350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"КАК ХОРОШО УМЕТЬ ЧИТАТЬ!"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"</a:t>
                      </a:r>
                      <a:r>
                        <a:rPr lang="ru-RU" sz="1600" b="1" u="sng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Лел</a:t>
                      </a:r>
                      <a:r>
                        <a:rPr lang="ru-RU" sz="1600" b="1" u="sng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"Лукошко</a:t>
                      </a: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 сказок" - сказки для детей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(http://www.lukoshko.net/): Тексты сказок разных народов и писателей-сказочников, а также стихи и рассказы для детей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 стихи и песни для детей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(http://lel.khv.ru/): Поиск детских стихотворений и песен, посвященных различным праздникам, животным, временам года. Ссылки на литературные страницы для детей.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4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"Сказочная страна" - коллекция сказок народов мира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(http://skazki.org.ru/): Возможность добавить материалы на сайт. Несколько mp3-файлов. Иллюстрации. Научно-исследовательские работы.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"Библиотека для детей" - электронная библиотека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(http://www.deti-book.info/) Возможность скачать тексты произведений детской литературы.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4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"В гостях у Василисы" - сказки для детей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(http://www.deti-lit.ru/): Авторские и народные сказки, загадки, детские стихи и рассказы, биографии писателей, пословицы и поговорки, считалки, раскраски, пр.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90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70892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28754"/>
              </p:ext>
            </p:extLst>
          </p:nvPr>
        </p:nvGraphicFramePr>
        <p:xfrm>
          <a:off x="349188" y="578987"/>
          <a:ext cx="8229600" cy="6065363"/>
        </p:xfrm>
        <a:graphic>
          <a:graphicData uri="http://schemas.openxmlformats.org/drawingml/2006/table">
            <a:tbl>
              <a:tblPr firstRow="1" firstCol="1" bandRow="1"/>
              <a:tblGrid>
                <a:gridCol w="8229600"/>
              </a:tblGrid>
              <a:tr h="1475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http://www.playman.com.ua/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Флеш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игры онлайн – это чудесное средство провести время интересно и увлекательно. При помощи этого сайта Вы можете играть на в школе, дома, на работе, в университете, в общем, всюду, где Вам удобно! Если у Вас есть замечания или пожелания ко мне – я буду рад письмам, мои контакты Вы можете найти внизу сайта. Наслаждайтесь играми онлайн и не забудьте рассказать о моем ресурсе своим друзьям и знакомым! Будущее за играми!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http://www.iplayer.com.ua/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Бесплатный игровой мир развлечений, в котором собраны самые лучшие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флеш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игры, которые разбиты на категории. Для мальчиков подготовлены игры гонки, драки,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стрелялки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др., а девочки смогут поиграть в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одевалки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готовим еду, макияж, декорации и др. В некоторые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флеш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игры можно играть даже вдвоем.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1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"Теремок" - сайт для детей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(http://www.teremoc.ru/): Мультфильмы, детские рисунки, развивающие и активные игры, тесты.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"</a:t>
                      </a:r>
                      <a:r>
                        <a:rPr lang="ru-RU" sz="1400" b="1" u="sng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Тырнет</a:t>
                      </a:r>
                      <a:r>
                        <a:rPr lang="ru-RU" sz="14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 - Детский интернет" - детский портал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(http://www.tirnet.ru/): Онлайн-игры, сказки, песни и др. развлечения для малышей. Статьи о здоровье и воспитании детей. Форум для родителей.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1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"Солнышко. Игротека" - портал для детей </a:t>
                      </a:r>
                      <a:r>
                        <a:rPr lang="ru-RU" sz="1400" b="1" u="sng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Flash</a:t>
                      </a:r>
                      <a:r>
                        <a:rPr lang="ru-RU" sz="14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-игры для малышей.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(http://www.solnet.ee/games/): Викторины и конкурсы. Мультфильмы. Подвижные и логические игры.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"</a:t>
                      </a:r>
                      <a:r>
                        <a:rPr lang="ru-RU" sz="1400" b="1" u="sng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Ребзики</a:t>
                      </a:r>
                      <a:r>
                        <a:rPr lang="ru-RU" sz="14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" - детские раскраски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(http://www.rebzi.ru/): Коллекция игр-раскрасок,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пазлов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для детей. Информация о фестивале рисунков. Галерея детских работ.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41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212976"/>
            <a:ext cx="8229600" cy="2260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     </a:t>
            </a:r>
            <a:r>
              <a:rPr lang="ru-RU" sz="4000" i="1" dirty="0" smtClean="0"/>
              <a:t>Мы хотим, чтоб Интернет</a:t>
            </a:r>
            <a:br>
              <a:rPr lang="ru-RU" sz="4000" i="1" dirty="0" smtClean="0"/>
            </a:br>
            <a:r>
              <a:rPr lang="ru-RU" sz="4000" i="1" dirty="0" smtClean="0"/>
              <a:t>Был вам другом много лет!</a:t>
            </a:r>
            <a:br>
              <a:rPr lang="ru-RU" sz="4000" i="1" dirty="0" smtClean="0"/>
            </a:br>
            <a:endParaRPr lang="ru-RU" sz="4000" dirty="0"/>
          </a:p>
        </p:txBody>
      </p:sp>
      <p:pic>
        <p:nvPicPr>
          <p:cNvPr id="17410" name="Picture 2" descr="http://petrushki.net/uploads/posts/2011-05/1305627396_petrushki.net_vliyanie-interneta-na-reb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410445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u="sng" dirty="0" smtClean="0">
                <a:solidFill>
                  <a:srgbClr val="FFC000"/>
                </a:solidFill>
              </a:rPr>
              <a:t>Информационная безопасность в целом и особенно детей - одна из центральных задач, которую необходимо решить для России.</a:t>
            </a:r>
            <a:br>
              <a:rPr lang="ru-RU" sz="2800" i="1" u="sng" dirty="0" smtClean="0">
                <a:solidFill>
                  <a:srgbClr val="FFC000"/>
                </a:solidFill>
              </a:rPr>
            </a:br>
            <a:r>
              <a:rPr lang="ru-RU" sz="2800" i="1" u="sng" dirty="0" smtClean="0">
                <a:solidFill>
                  <a:srgbClr val="FFC000"/>
                </a:solidFill>
              </a:rPr>
              <a:t/>
            </a:r>
            <a:br>
              <a:rPr lang="ru-RU" sz="2800" i="1" u="sng" dirty="0" smtClean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365104"/>
            <a:ext cx="3268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92D050"/>
                </a:solidFill>
              </a:rPr>
              <a:t>Дмитрий Медведев</a:t>
            </a:r>
            <a:endParaRPr lang="ru-RU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2809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Правило 1.</a:t>
            </a:r>
          </a:p>
          <a:p>
            <a:r>
              <a:rPr lang="ru-RU" dirty="0" smtClean="0"/>
              <a:t> </a:t>
            </a:r>
            <a:r>
              <a:rPr lang="ru-RU" sz="2400" dirty="0" smtClean="0"/>
              <a:t>Внимательно относитесь к действиям ваших детей в «мировой паутине»:</a:t>
            </a:r>
          </a:p>
          <a:p>
            <a:pPr lvl="0"/>
            <a:r>
              <a:rPr lang="ru-RU" sz="2400" dirty="0" smtClean="0"/>
              <a:t>Не отправляйте детей в «свободное плавание» по Интернету. Старайтесь активно участвовать в общении ребенка с Интернет, особенно на этапе освоения.</a:t>
            </a:r>
          </a:p>
          <a:p>
            <a:pPr lvl="0"/>
            <a:r>
              <a:rPr lang="ru-RU" sz="2400" dirty="0" smtClean="0"/>
              <a:t> Беседуйте с ребенком о том, что нового для себя он узнает с помощью Интернет, чтобы вовремя предупредить угрозу. </a:t>
            </a:r>
          </a:p>
          <a:p>
            <a:endParaRPr lang="ru-RU" dirty="0"/>
          </a:p>
        </p:txBody>
      </p:sp>
      <p:pic>
        <p:nvPicPr>
          <p:cNvPr id="3" name="Рисунок 2" descr="http://74210s118.edusite.ru/images/schoolcomputer_kids20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145532" cy="215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Правило 2.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600" dirty="0" smtClean="0"/>
              <a:t>Информируйте ребенка о возможностях и опасностях, которые несет в себе сеть.</a:t>
            </a:r>
          </a:p>
          <a:p>
            <a:endParaRPr lang="ru-RU" dirty="0"/>
          </a:p>
        </p:txBody>
      </p:sp>
      <p:pic>
        <p:nvPicPr>
          <p:cNvPr id="4" name="Picture 2" descr="http://setvinreflect.files.wordpress.com/2011/09/sifk5.jpg?w=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3504141" cy="2629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Правило 3.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Выберите удобную форму контроля пребывания вашего ребенка в Сети.</a:t>
            </a:r>
          </a:p>
          <a:p>
            <a:endParaRPr lang="ru-RU" dirty="0"/>
          </a:p>
        </p:txBody>
      </p:sp>
      <p:pic>
        <p:nvPicPr>
          <p:cNvPr id="4" name="Рисунок 3" descr="http://74210s118.edusite.ru/images/p65_slide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787899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Правило 4.</a:t>
            </a:r>
            <a:r>
              <a:rPr lang="ru-RU" sz="3600" dirty="0" smtClean="0">
                <a:solidFill>
                  <a:srgbClr val="FFFF00"/>
                </a:solidFill>
              </a:rPr>
              <a:t>  </a:t>
            </a:r>
          </a:p>
          <a:p>
            <a:r>
              <a:rPr lang="ru-RU" sz="3600" dirty="0" smtClean="0"/>
              <a:t>Регулярно повышайте уровень компьютерной грамотности, чтобы знать, как обеспечить безопасность детей:</a:t>
            </a:r>
            <a:endParaRPr lang="ru-RU" dirty="0"/>
          </a:p>
        </p:txBody>
      </p:sp>
      <p:pic>
        <p:nvPicPr>
          <p:cNvPr id="5" name="Рисунок 4" descr="http://74210s118.edusite.ru/images/p65_103525_7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672408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abrastorage.org/getpro/habr/post_images/3ae/d6b/b00/3aed6bb00b4fed7dfac02595d24325f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5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Что следует делать, если ребенок увидел в Интернете неприятные или неуместные материалы?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844824"/>
            <a:ext cx="4104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Не реагируйте слишком остро: ребенок не должен чувствовать излишнего смущения, чтобы он мог свободно говорить о подобных случаях в будущем.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Акцентируйте внимание ребенка на том, что это не его вина.</a:t>
            </a:r>
            <a:br>
              <a:rPr lang="ru-RU" dirty="0" smtClean="0"/>
            </a:br>
            <a:r>
              <a:rPr lang="ru-RU" dirty="0" smtClean="0"/>
              <a:t>Удалите любые следы, оставшиеся от неуместного материала.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Поговорите с ребенком о том, как избежать подобных ситуаций в будущем, включая использование детских поисковых модулей и удаление сообщений электронной почты от неизвестных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Полезные советы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6624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Установите компьютер в общей для всей семьи комнате;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Обсуждайте Интернет , проявляйте интерес к действиям ребенка и его друзей как в Интернете, так и в реальной жизни;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Узнайте больше об использовании компьютера;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Используйте Интернет вместе;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Договаривайтесь с ребенком о способе и времени использования Интернета.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76" y="28667"/>
            <a:ext cx="2376973" cy="207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7948"/>
            <a:ext cx="7776864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</a:rPr>
              <a:t>"СКАЗКИ СМОТРИМ И СЛУШАЕМ"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</a:rPr>
              <a:t>	"</a:t>
            </a:r>
            <a:r>
              <a:rPr lang="ru-RU" sz="1600" b="1" dirty="0" err="1">
                <a:solidFill>
                  <a:schemeClr val="bg1"/>
                </a:solidFill>
              </a:rPr>
              <a:t>Смешарики</a:t>
            </a:r>
            <a:r>
              <a:rPr lang="ru-RU" sz="1600" b="1" dirty="0">
                <a:solidFill>
                  <a:schemeClr val="bg1"/>
                </a:solidFill>
              </a:rPr>
              <a:t>" - детский мультсериал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</a:rPr>
              <a:t>(http://www.smeshariki.ru/): Трейлеры новых серий. Заметки о персонажах, секреты создания героев. Расписание показов. Заставки для компьютера.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</a:rPr>
              <a:t>	"Mults.spb.ru" - российские мультики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</a:rPr>
              <a:t>(http://mults.spb.ru/): Пополняемая коллекция российских и советских мультфильмов. Возможность скачивания для ознакомительного просмотра.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</a:rPr>
              <a:t>	</a:t>
            </a:r>
            <a:r>
              <a:rPr lang="ru-RU" b="1" dirty="0">
                <a:solidFill>
                  <a:schemeClr val="bg1"/>
                </a:solidFill>
              </a:rPr>
              <a:t>"Маша и медведь: смотреть онлайн"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</a:rPr>
              <a:t>http://mashaimedved.org/: Все серии любимого мультфильма можно смотреть в режиме онлайн; возможность скачивания; МР3 сборник "Дискотека с Машей", журнал "Маша и медведь"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</a:rPr>
              <a:t>	</a:t>
            </a:r>
            <a:r>
              <a:rPr lang="ru-RU" b="1" dirty="0">
                <a:solidFill>
                  <a:schemeClr val="bg1"/>
                </a:solidFill>
              </a:rPr>
              <a:t>"Детский радиотеатр. Сказки </a:t>
            </a:r>
            <a:r>
              <a:rPr lang="ru-RU" b="1" dirty="0" err="1">
                <a:solidFill>
                  <a:schemeClr val="bg1"/>
                </a:solidFill>
              </a:rPr>
              <a:t>cо</a:t>
            </a:r>
            <a:r>
              <a:rPr lang="ru-RU" b="1" dirty="0">
                <a:solidFill>
                  <a:schemeClr val="bg1"/>
                </a:solidFill>
              </a:rPr>
              <a:t> старых пластинок онлайн"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</a:rPr>
              <a:t>http://skazkidetstva.ru/: Сайт с детскими сказками, </a:t>
            </a:r>
            <a:r>
              <a:rPr lang="ru-RU" sz="1600" b="1" dirty="0" err="1">
                <a:solidFill>
                  <a:schemeClr val="bg1"/>
                </a:solidFill>
              </a:rPr>
              <a:t>радиоспектаклями</a:t>
            </a:r>
            <a:r>
              <a:rPr lang="ru-RU" sz="1600" b="1" dirty="0">
                <a:solidFill>
                  <a:schemeClr val="bg1"/>
                </a:solidFill>
              </a:rPr>
              <a:t> оцифрованными с пластинок. Социальный проект. Аудитория: молодые родители, выросшие на этих сказках и желающие передать своим детям их атмосферу, их красоту. Значение этого проекта в жизни нового поколения будет сохранением той культуры доброты, которая была в года создания этих сказок.</a:t>
            </a:r>
          </a:p>
        </p:txBody>
      </p:sp>
    </p:spTree>
    <p:extLst>
      <p:ext uri="{BB962C8B-B14F-4D97-AF65-F5344CB8AC3E}">
        <p14:creationId xmlns:p14="http://schemas.microsoft.com/office/powerpoint/2010/main" val="415947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303</TotalTime>
  <Words>435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Безопасный интернет для детей</vt:lpstr>
      <vt:lpstr>Информационная безопасность в целом и особенно детей - одна из центральных задач, которую необходимо решить для России.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советы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 для детей</dc:title>
  <dc:creator>Начальный_класс</dc:creator>
  <cp:lastModifiedBy>Юра</cp:lastModifiedBy>
  <cp:revision>36</cp:revision>
  <dcterms:created xsi:type="dcterms:W3CDTF">2013-10-22T11:39:07Z</dcterms:created>
  <dcterms:modified xsi:type="dcterms:W3CDTF">2020-01-28T17:36:42Z</dcterms:modified>
</cp:coreProperties>
</file>