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csoaks.com/uploads/1/3/2/8/13280161/7362198_orig.jpg"/>
          <p:cNvPicPr>
            <a:picLocks noChangeAspect="1" noChangeArrowheads="1"/>
          </p:cNvPicPr>
          <p:nvPr/>
        </p:nvPicPr>
        <p:blipFill>
          <a:blip r:embed="rId2"/>
          <a:srcRect t="71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62" y="1484784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«Детям о вреде курения – курить не модно!»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о вреде курения\c3424b5e-3d57d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1860"/>
            <a:ext cx="4646638" cy="31100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csoaks.com/uploads/1/3/2/8/13280161/7362198_orig.jpg"/>
          <p:cNvPicPr>
            <a:picLocks noChangeAspect="1" noChangeArrowheads="1"/>
          </p:cNvPicPr>
          <p:nvPr/>
        </p:nvPicPr>
        <p:blipFill>
          <a:blip r:embed="rId2"/>
          <a:srcRect t="71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Твоя жизнь укорачивается вместе с тлеющей сигаретой ровно на столько, сколько времени ты наслаждаешься её дымом.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00037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Выкуривая пачку в день, ты тратишь в год на сигареты более 10 000 рублей. На эти деньги можно было бы купить массу желанных вещей: одежду,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или накопить ещё более на ценные вещи.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85736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Курение лишает тебя способности нормально ощущать вкус пищи.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csoaks.com/uploads/1/3/2/8/13280161/7362198_orig.jpg"/>
          <p:cNvPicPr>
            <a:picLocks noChangeAspect="1" noChangeArrowheads="1"/>
          </p:cNvPicPr>
          <p:nvPr/>
        </p:nvPicPr>
        <p:blipFill>
          <a:blip r:embed="rId2"/>
          <a:srcRect t="71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Курение наносит тебе вред всего за несколько секунд. Уже одна затяжка приводит к учащению пульса, повышению кровяного давления, увеличению содержания в крови окиси углерода и снижению уровня кислорода.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996952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 данным статистики: каждый год от курения гибнет больше людей, чем от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автомобильных аварий, авиационных катастроф, злоупотреблений алкоголем и огнестрельных ранений, вместе взятых.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6" y="0"/>
            <a:ext cx="91928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csoaks.com/uploads/1/3/2/8/13280161/7362198_orig.jpg"/>
          <p:cNvPicPr>
            <a:picLocks noChangeAspect="1" noChangeArrowheads="1"/>
          </p:cNvPicPr>
          <p:nvPr/>
        </p:nvPicPr>
        <p:blipFill>
          <a:blip r:embed="rId2"/>
          <a:srcRect t="71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Курящий человек производит неприятное впечатление. Кому нравится видеть, как симпатичный подросток превращается в огнедышащего дракона?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Твои зубы потемнеют, кожа на лице и пальцы пожелтеют, а вокруг рта образуются морщины.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csoaks.com/uploads/1/3/2/8/13280161/7362198_orig.jpg"/>
          <p:cNvPicPr>
            <a:picLocks noChangeAspect="1" noChangeArrowheads="1"/>
          </p:cNvPicPr>
          <p:nvPr/>
        </p:nvPicPr>
        <p:blipFill>
          <a:blip r:embed="rId2"/>
          <a:srcRect t="71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Твоё дыхание станет зловонным, а твоя одежда будет пахнуть застоявшимся табачным дымом.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Курение больше не считается чем-то модным или утончённым. На самом деле многие рассматривают это как вредную привычку. Сегодня модно быть здоровым и бодрым.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857628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Закалённый ковбой, изображённый на рекламе сигарет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Мальборо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умер от рака лёгких.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6"/>
            <a:ext cx="9144000" cy="683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0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о вреде курения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csoaks.com/uploads/1/3/2/8/13280161/7362198_orig.jpg"/>
          <p:cNvPicPr>
            <a:picLocks noChangeAspect="1" noChangeArrowheads="1"/>
          </p:cNvPicPr>
          <p:nvPr/>
        </p:nvPicPr>
        <p:blipFill>
          <a:blip r:embed="rId2"/>
          <a:srcRect t="71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4" y="0"/>
            <a:ext cx="8249570" cy="6234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dou86.7</cp:lastModifiedBy>
  <cp:revision>7</cp:revision>
  <dcterms:modified xsi:type="dcterms:W3CDTF">2022-05-26T04:21:54Z</dcterms:modified>
</cp:coreProperties>
</file>