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8" r:id="rId2"/>
    <p:sldId id="259" r:id="rId3"/>
    <p:sldId id="260" r:id="rId4"/>
    <p:sldId id="261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pandia.ru/text/category/artikulyatciya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pandia.ru/text/category/vzaimootnoshenie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pandia.ru/text/category/vidi_deyatelmznosti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036496" cy="1584176"/>
          </a:xfrm>
        </p:spPr>
        <p:txBody>
          <a:bodyPr/>
          <a:lstStyle/>
          <a:p>
            <a:pPr marL="0" indent="0" algn="ctr" fontAlgn="base">
              <a:buNone/>
            </a:pPr>
            <a:r>
              <a:rPr lang="ru-RU" dirty="0" smtClean="0"/>
              <a:t>Пальчиковая гимнастика</a:t>
            </a:r>
            <a:br>
              <a:rPr lang="ru-RU" dirty="0" smtClean="0"/>
            </a:br>
            <a:r>
              <a:rPr lang="ru-RU" dirty="0" smtClean="0"/>
              <a:t>для малышей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</a:t>
            </a:r>
            <a:r>
              <a:rPr lang="ru-RU" sz="2000" dirty="0" smtClean="0">
                <a:latin typeface="Arial" pitchFamily="34" charset="0"/>
              </a:rPr>
              <a:t>«</a:t>
            </a:r>
            <a:r>
              <a:rPr lang="ru-RU" sz="2000" dirty="0">
                <a:latin typeface="Arial" pitchFamily="34" charset="0"/>
              </a:rPr>
              <a:t>Ум ребенка находится на кончиках его пальцев»</a:t>
            </a:r>
            <a:br>
              <a:rPr lang="ru-RU" sz="2000" dirty="0">
                <a:latin typeface="Arial" pitchFamily="34" charset="0"/>
              </a:rPr>
            </a:br>
            <a:r>
              <a:rPr lang="ru-RU" sz="2000" dirty="0" smtClean="0">
                <a:latin typeface="Arial" pitchFamily="34" charset="0"/>
              </a:rPr>
              <a:t>                                                                                      В</a:t>
            </a:r>
            <a:r>
              <a:rPr lang="ru-RU" sz="2000" dirty="0">
                <a:latin typeface="Arial" pitchFamily="34" charset="0"/>
              </a:rPr>
              <a:t>. Сухомлинский</a:t>
            </a:r>
            <a:r>
              <a:rPr lang="ru-RU" dirty="0">
                <a:latin typeface="Arial" pitchFamily="34" charset="0"/>
              </a:rPr>
              <a:t/>
            </a:r>
            <a:br>
              <a:rPr lang="ru-RU" dirty="0">
                <a:latin typeface="Arial" pitchFamily="34" charset="0"/>
              </a:rPr>
            </a:br>
            <a:endParaRPr lang="ru-RU" dirty="0">
              <a:latin typeface="Arial" pitchFamily="34" charset="0"/>
            </a:endParaRPr>
          </a:p>
        </p:txBody>
      </p:sp>
      <p:pic>
        <p:nvPicPr>
          <p:cNvPr id="2051" name="Picture 3" descr="C:\Users\1\Desktop\111-750x29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3429001"/>
            <a:ext cx="714375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27984" y="594928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" indent="0" algn="just">
              <a:buNone/>
            </a:pPr>
            <a:r>
              <a:rPr lang="ru-RU" b="1" dirty="0" smtClean="0"/>
              <a:t>Составила воспитатель</a:t>
            </a:r>
            <a:r>
              <a:rPr lang="ru-RU" dirty="0" smtClean="0"/>
              <a:t>: Лазарева Г.В.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984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11"/>
          <p:cNvSpPr>
            <a:spLocks noGrp="1"/>
          </p:cNvSpPr>
          <p:nvPr>
            <p:ph sz="quarter" idx="13"/>
          </p:nvPr>
        </p:nvSpPr>
        <p:spPr>
          <a:xfrm>
            <a:off x="107504" y="116633"/>
            <a:ext cx="9007649" cy="6480720"/>
          </a:xfrm>
        </p:spPr>
        <p:txBody>
          <a:bodyPr>
            <a:normAutofit/>
          </a:bodyPr>
          <a:lstStyle/>
          <a:p>
            <a:pPr marL="45720" indent="0" fontAlgn="base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Пальчиковые игры – это веселые упражнения для пальчиков и ручек, инсценировка с их помощью каких-либо стихотворений, историй, сказок. Пальчиковые игры являются важной частью работы по развитию мелкой моторики рук у дошкольников. Игры эти очень эмоциональны, увлекательны для детей, а также исключительно полезны для их общего развития:</a:t>
            </a:r>
          </a:p>
          <a:p>
            <a:pPr marL="45720" indent="0" fontAlgn="base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Способствуют развитию речи. Как правило, если движения пальцев развиты в соответствии с возрастом, то и речевое развитие ребенка в пределах возрастной нормы. Сочетание движений рук и проговаривания стихов делает речь ребенка более четкой, ритмичной, яркой. Именно поэтому тренировка движений пальцев и кисти рук является важнейшим фактором, стимулирующим речевое развитие ребенка, способствующим улучшению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 tooltip="Артикуляция"/>
              </a:rPr>
              <a:t>артикуляционных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движений, подготовки кисти руки к письму и, что не менее важно, мощным средством, повышающим работоспособность коры головного мозга, стимулирующим развитие мышления ребенка.</a:t>
            </a:r>
          </a:p>
          <a:p>
            <a:pPr marL="45720" indent="0" fontAlgn="base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Развивают восприятие, умение вслушиваться в речь взрослого.</a:t>
            </a:r>
          </a:p>
          <a:p>
            <a:pPr marL="45720" indent="0" fontAlgn="base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Способствуют развитию творческой деятельности. Ведь руками можно «рассказывать» целые истории!</a:t>
            </a:r>
          </a:p>
          <a:p>
            <a:pPr marL="45720" indent="0" fontAlgn="base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Активизируют моторику рук. Тем самым вырабатывается ловкость, умение управлять своими движениями. Пальцы и кисти приобретают хорошую подвижность, гибкость, исчезает скованность движений.</a:t>
            </a:r>
          </a:p>
          <a:p>
            <a:pPr marL="45720" indent="0" fontAlgn="base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Помогают в игре формировать элементарные математические представления.</a:t>
            </a:r>
          </a:p>
          <a:p>
            <a:pPr marL="45720" indent="0"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757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332655"/>
            <a:ext cx="8568952" cy="6376367"/>
          </a:xfrm>
        </p:spPr>
        <p:txBody>
          <a:bodyPr>
            <a:normAutofit fontScale="70000" lnSpcReduction="20000"/>
          </a:bodyPr>
          <a:lstStyle/>
          <a:p>
            <a:pPr marL="45720" indent="0" fontAlgn="base">
              <a:buNone/>
            </a:pPr>
            <a:r>
              <a:rPr lang="ru-RU" sz="2600" dirty="0">
                <a:solidFill>
                  <a:schemeClr val="tx1"/>
                </a:solidFill>
              </a:rPr>
              <a:t>6. Учат ребенка концентрировать внимание и правильно его распределять.</a:t>
            </a:r>
          </a:p>
          <a:p>
            <a:pPr marL="45720" indent="0" fontAlgn="base">
              <a:buNone/>
            </a:pPr>
            <a:r>
              <a:rPr lang="ru-RU" sz="2600" dirty="0">
                <a:solidFill>
                  <a:schemeClr val="tx1"/>
                </a:solidFill>
              </a:rPr>
              <a:t>7. Развивают память, ведь в пальчиковых играх нужно запоминать многое: и положение пальцев, и последовательность движений, да и просто стихи.</a:t>
            </a:r>
          </a:p>
          <a:p>
            <a:pPr marL="45720" indent="0" fontAlgn="base">
              <a:buNone/>
            </a:pPr>
            <a:r>
              <a:rPr lang="ru-RU" sz="2600" dirty="0">
                <a:solidFill>
                  <a:schemeClr val="tx1"/>
                </a:solidFill>
              </a:rPr>
              <a:t>8. Развивают эмоциональность, формируют добрые </a:t>
            </a:r>
            <a:r>
              <a:rPr lang="ru-RU" sz="2600" dirty="0">
                <a:solidFill>
                  <a:schemeClr val="tx1"/>
                </a:solidFill>
                <a:hlinkClick r:id="rId2" tooltip="Взаимоотношение"/>
              </a:rPr>
              <a:t>взаимоотношения</a:t>
            </a:r>
            <a:r>
              <a:rPr lang="ru-RU" sz="2600" dirty="0">
                <a:solidFill>
                  <a:schemeClr val="tx1"/>
                </a:solidFill>
              </a:rPr>
              <a:t> между детьми, а также между взрослым и ребёнком.</a:t>
            </a:r>
          </a:p>
          <a:p>
            <a:pPr marL="45720" indent="0" fontAlgn="base">
              <a:buNone/>
            </a:pPr>
            <a:r>
              <a:rPr lang="ru-RU" sz="2600" dirty="0">
                <a:solidFill>
                  <a:schemeClr val="tx1"/>
                </a:solidFill>
              </a:rPr>
              <a:t>Ученые доказали, что с анатомической точки зрения, около трети всей площади двигательной проекции коры головного мозга занимает проекция кисти руки, расположенная очень близко от речевой зоны. Именно величина проекции кисти руки и ее близость к моторной зоне дают основание рассматривать кисть руки как «орган речи», такой же, как артикуляционный аппарат. В связи с этим, было выдвинуто предположение о существенном влиянии тонких движений пальцев на формирование и развитие речевой функции ребенка. Поэтому, чтобы научить малыша говорить, необходимо не только тренировать его артикуляционный аппарат, но и развивать движения пальцев рук, или мелкая моторика.</a:t>
            </a:r>
          </a:p>
          <a:p>
            <a:pPr marL="45720" indent="0" fontAlgn="base">
              <a:buNone/>
            </a:pPr>
            <a:r>
              <a:rPr lang="ru-RU" sz="2600" dirty="0">
                <a:solidFill>
                  <a:schemeClr val="tx1"/>
                </a:solidFill>
              </a:rPr>
              <a:t>Мелкая моторика рук взаимодействует с такими высшими свойствами сознания, как внимание, мышление, оптико-пространственное восприятие (координация, воображение, наблюдательность, зрительная и двигательная память, речь. Развитие навыков мелкой моторики важно еще и потому, что вся дальнейшая жизнь ребенка потребует использования точных, координированных движений кистей и пальцев, которые необходимы, чтобы одеваться, рисовать и писать, а также выполнять множество разнообразных бытовых и учебных действий</a:t>
            </a:r>
            <a:r>
              <a:rPr lang="ru-RU" sz="2600" dirty="0" smtClean="0">
                <a:solidFill>
                  <a:schemeClr val="tx1"/>
                </a:solidFill>
              </a:rPr>
              <a:t>.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071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31520"/>
            <a:ext cx="8640960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Очень важной частью работы по развитию мелкой моторики являются "пальчиковые игры". Игры эти очень эмоциональны, увлекательны. Они способствуют развитию речи, творческой деятельности. "Пальчиковые игры" как бы отображают реальность окружающего мира - предметы, животных, людей, их деятельность, явления природы. В ходе "пальчиковых игр" дети, повторяя движения взрослых, активизируют моторику рук. Тем самым вырабатывается ловкость, умение управлять своими движениями, концентрировать внимание на одном 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 tooltip="Виды деятельности"/>
              </a:rPr>
              <a:t>виде деятельности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098" name="Picture 2" descr="C:\Users\1\Desktop\8e5d192127c45b9c67ec116affea62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08920"/>
            <a:ext cx="5472608" cy="40324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014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44" y="0"/>
            <a:ext cx="9178391" cy="722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810648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68</TotalTime>
  <Words>250</Words>
  <Application>Microsoft Office PowerPoint</Application>
  <PresentationFormat>Экран (4:3)</PresentationFormat>
  <Paragraphs>14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Georgia</vt:lpstr>
      <vt:lpstr>Times New Roman</vt:lpstr>
      <vt:lpstr>Trebuchet MS</vt:lpstr>
      <vt:lpstr>Воздушный поток</vt:lpstr>
      <vt:lpstr>Пальчиковая гимнастика для малышей               «Ум ребенка находится на кончиках его пальцев»                                                                                       В. Сухомлинский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</dc:title>
  <dc:creator>1</dc:creator>
  <cp:lastModifiedBy>Home</cp:lastModifiedBy>
  <cp:revision>15</cp:revision>
  <dcterms:created xsi:type="dcterms:W3CDTF">2020-11-01T04:46:44Z</dcterms:created>
  <dcterms:modified xsi:type="dcterms:W3CDTF">2021-04-20T03:22:04Z</dcterms:modified>
</cp:coreProperties>
</file>