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84" r:id="rId3"/>
    <p:sldId id="258" r:id="rId4"/>
    <p:sldId id="260" r:id="rId5"/>
    <p:sldId id="261" r:id="rId6"/>
    <p:sldId id="263" r:id="rId7"/>
    <p:sldId id="262" r:id="rId8"/>
    <p:sldId id="270" r:id="rId9"/>
    <p:sldId id="271" r:id="rId10"/>
    <p:sldId id="272" r:id="rId11"/>
    <p:sldId id="273" r:id="rId12"/>
    <p:sldId id="278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6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178" y="1556792"/>
            <a:ext cx="8632822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блоками </a:t>
            </a:r>
            <a:r>
              <a:rPr lang="ru-RU" sz="55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5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раннем возрасте</a:t>
            </a:r>
          </a:p>
          <a:p>
            <a:pPr algn="ctr"/>
            <a:endParaRPr lang="ru-RU" sz="5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628800"/>
            <a:ext cx="79033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7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nesh-Konstruirovan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8"/>
            <a:ext cx="839125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6247"/>
          <a:stretch/>
        </p:blipFill>
        <p:spPr bwMode="auto">
          <a:xfrm>
            <a:off x="1115616" y="1460286"/>
            <a:ext cx="8028384" cy="539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455887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7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7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ФГОС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Основные принципы дошкольного образования.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познавательных интересов и познавательных действий ребенка в различных видах деятельности. 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становления сознания; развитие воображения и творческой активности. Познавательное развитие, по ФГОС, в ДОО предполагает вовлечение малыша в самостоятельную деятельность, развитие его воображения и любознательности.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250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0liski.detkin-club.ru/images/custom_1/215871477_2c44b7ff20379bc5e71473a09924348a_800_5843f97cc7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7043936" cy="5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 набор из 48 геометрических фигур: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четырех форм (круги, треугольники, квадраты, прямоугольники);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трех цветов (красные, синие и желтые фигуры);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двух размеров (большие и маленькие фигуры);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двух видов  толщины (толстые и тонкие фигуры). </a:t>
            </a:r>
          </a:p>
        </p:txBody>
      </p:sp>
    </p:spTree>
    <p:extLst>
      <p:ext uri="{BB962C8B-B14F-4D97-AF65-F5344CB8AC3E}">
        <p14:creationId xmlns:p14="http://schemas.microsoft.com/office/powerpoint/2010/main" val="13273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сенсорные способности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формой, цветом, размером объектов;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пространственные представления;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умение сравнивать и классифицировать;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умения выявлять свойства в объектах, называть их, обобщать объекты по их свойствам, объяснять сходства и различия объектов;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познавательные процессы, мыслительные операции;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воображение, фантазию, способности к моделированию и конструированию;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речь;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самостоятельность, инициативу, настойчивость в достижении цели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2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Последовательность работы с блоками </a:t>
            </a:r>
            <a:r>
              <a:rPr lang="ru-RU" dirty="0" err="1">
                <a:solidFill>
                  <a:srgbClr val="C00000"/>
                </a:solidFill>
              </a:rPr>
              <a:t>Дьенеша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ru-RU" dirty="0"/>
              <a:t>Знакомство с формой </a:t>
            </a:r>
          </a:p>
          <a:p>
            <a:pPr marL="514350" indent="-514350">
              <a:buAutoNum type="arabicPeriod"/>
            </a:pPr>
            <a:r>
              <a:rPr lang="ru-RU" dirty="0"/>
              <a:t>Знакомство с размером</a:t>
            </a:r>
          </a:p>
          <a:p>
            <a:pPr marL="514350" indent="-514350">
              <a:buAutoNum type="arabicPeriod"/>
            </a:pPr>
            <a:r>
              <a:rPr lang="ru-RU" dirty="0"/>
              <a:t>Знакомство с цветом</a:t>
            </a:r>
          </a:p>
          <a:p>
            <a:pPr marL="514350" indent="-514350">
              <a:buAutoNum type="arabicPeriod"/>
            </a:pPr>
            <a:r>
              <a:rPr lang="ru-RU" dirty="0"/>
              <a:t>Определение блока по двум признакам</a:t>
            </a:r>
          </a:p>
          <a:p>
            <a:pPr marL="514350" indent="-514350">
              <a:buAutoNum type="arabicPeriod"/>
            </a:pPr>
            <a:r>
              <a:rPr lang="ru-RU" dirty="0"/>
              <a:t>Определение блока по трем признакам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6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детей </a:t>
            </a:r>
            <a:r>
              <a:rPr lang="ru-RU" dirty="0" smtClean="0"/>
              <a:t>раннего возраста блоки </a:t>
            </a:r>
            <a:r>
              <a:rPr lang="ru-RU" dirty="0"/>
              <a:t>являются эталонами </a:t>
            </a:r>
            <a:r>
              <a:rPr lang="ru-RU" dirty="0" smtClean="0"/>
              <a:t>формы, цвета и размера.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Найди все фигуры такого же цвета(формы</a:t>
            </a:r>
            <a:r>
              <a:rPr lang="ru-RU" dirty="0" smtClean="0">
                <a:solidFill>
                  <a:srgbClr val="C00000"/>
                </a:solidFill>
              </a:rPr>
              <a:t>).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>
                <a:solidFill>
                  <a:srgbClr val="C00000"/>
                </a:solidFill>
              </a:rPr>
              <a:t>Найди такую же фигуру по форме </a:t>
            </a:r>
            <a:r>
              <a:rPr lang="ru-RU" dirty="0" smtClean="0">
                <a:solidFill>
                  <a:srgbClr val="C00000"/>
                </a:solidFill>
              </a:rPr>
              <a:t>или </a:t>
            </a:r>
            <a:r>
              <a:rPr lang="ru-RU" dirty="0">
                <a:solidFill>
                  <a:srgbClr val="C00000"/>
                </a:solidFill>
              </a:rPr>
              <a:t>по </a:t>
            </a:r>
            <a:r>
              <a:rPr lang="ru-RU" dirty="0" smtClean="0">
                <a:solidFill>
                  <a:srgbClr val="C00000"/>
                </a:solidFill>
              </a:rPr>
              <a:t>размеру.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>
                <a:solidFill>
                  <a:srgbClr val="C00000"/>
                </a:solidFill>
              </a:rPr>
              <a:t>“Выложи дорожку”. </a:t>
            </a:r>
            <a:r>
              <a:rPr lang="ru-RU" dirty="0"/>
              <a:t>(по форме, по размеру, по цвету)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02812" y="548680"/>
            <a:ext cx="2973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«Угощенье для медвежонка».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росим накормить медвежонка печеньем с определенной характеристикой (круглое, красное, большое).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«Магазин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Это магазин, где продается самое вкусное «печенье».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Ребенок выступает в роли продавца. Взрослый просит продать печенье (маленькое, треугольное, синее).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«Ищем клад»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раскладываете перед ребенком несколько фигур, при этом, пока малыш не видит, под одним из блоков прячете какой-то секрет, допустим, наклейку или вырезанную картинку. Затем предлагаете ребенку найти клад и сообщаете, что пираты спрятали его, например, под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маленьким блоком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красным,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т.е. конкретно задаете условие поиска.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Конструирование.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6032"/>
            <a:ext cx="72961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254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«Угощенье для медвежонка». Просим накормить медвежонка печеньем с определенной характеристикой (круглое, красное, большое).  5. «Магазин». Это магазин, где продается самое вкусное «печенье». Ребенок выступает в роли продавца. Взрослый просит продать печенье (маленькое, треугольное, синее). 6. «Ищем клад» Вы раскладываете перед ребенком несколько фигур, при этом, пока малыш не видит, под одним из блоков прячете какой-то секрет, допустим, наклейку или вырезанную картинку. Затем предлагаете ребенку найти клад и сообщаете, что пираты спрятали его, например, под маленьким блоком или красным, т.е. конкретно задаете условие поиска.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24</cp:revision>
  <dcterms:created xsi:type="dcterms:W3CDTF">2013-01-06T18:32:13Z</dcterms:created>
  <dcterms:modified xsi:type="dcterms:W3CDTF">2020-02-19T05:13:36Z</dcterms:modified>
</cp:coreProperties>
</file>