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2296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Безопасный интернет для детей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157192"/>
            <a:ext cx="6400800" cy="146456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ЗАЩИТА ДЕТЕЙ В  ИНТЕРЕНЕТ:</a:t>
            </a:r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 ЧТО МОГУТ СДЕЛАТЬ</a:t>
            </a:r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 ВЗРОСЛЫЕ?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15362" name="Picture 2" descr="http://cdn2.mygazeta.com/i/cache/30969_NewsPGMPH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132856"/>
            <a:ext cx="3024336" cy="2605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i="1" u="sng" dirty="0" smtClean="0">
                <a:solidFill>
                  <a:srgbClr val="FFC000"/>
                </a:solidFill>
              </a:rPr>
              <a:t>Информационная безопасность в целом и особенно детей - одна из центральных задач, которую необходимо решить для России</a:t>
            </a:r>
            <a:r>
              <a:rPr lang="ru-RU" sz="2800" i="1" u="sng" dirty="0" smtClean="0">
                <a:solidFill>
                  <a:srgbClr val="FFC000"/>
                </a:solidFill>
              </a:rPr>
              <a:t>.</a:t>
            </a:r>
            <a:br>
              <a:rPr lang="ru-RU" sz="2800" i="1" u="sng" dirty="0" smtClean="0">
                <a:solidFill>
                  <a:srgbClr val="FFC000"/>
                </a:solidFill>
              </a:rPr>
            </a:br>
            <a:r>
              <a:rPr lang="ru-RU" sz="2800" i="1" u="sng" dirty="0" smtClean="0">
                <a:solidFill>
                  <a:srgbClr val="FFC000"/>
                </a:solidFill>
              </a:rPr>
              <a:t/>
            </a:r>
            <a:br>
              <a:rPr lang="ru-RU" sz="2800" i="1" u="sng" dirty="0" smtClean="0">
                <a:solidFill>
                  <a:srgbClr val="FFC000"/>
                </a:solidFill>
              </a:rPr>
            </a:b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4365104"/>
            <a:ext cx="3268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92D050"/>
                </a:solidFill>
              </a:rPr>
              <a:t>Дмитрий Медведев</a:t>
            </a:r>
            <a:endParaRPr lang="ru-RU" sz="28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28092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Правило 1</a:t>
            </a:r>
            <a:r>
              <a:rPr lang="ru-RU" sz="36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sz="2400" dirty="0" smtClean="0"/>
              <a:t>Внимательно относитесь к действиям ваших детей в «мировой паутине»:</a:t>
            </a:r>
          </a:p>
          <a:p>
            <a:pPr lvl="0"/>
            <a:r>
              <a:rPr lang="ru-RU" sz="2400" dirty="0" smtClean="0"/>
              <a:t>Не отправляйте детей в «свободное плавание» по Интернету. Старайтесь активно участвовать в общении ребенка с Интернет, особенно на этапе освоения.</a:t>
            </a:r>
          </a:p>
          <a:p>
            <a:pPr lvl="0"/>
            <a:r>
              <a:rPr lang="ru-RU" sz="2400" dirty="0" smtClean="0"/>
              <a:t> Беседуйте с ребенком о том, что нового для себя он узнает с помощью Интернет, чтобы вовремя предупредить угрозу. </a:t>
            </a:r>
          </a:p>
          <a:p>
            <a:endParaRPr lang="ru-RU" dirty="0"/>
          </a:p>
        </p:txBody>
      </p:sp>
      <p:pic>
        <p:nvPicPr>
          <p:cNvPr id="3" name="Рисунок 2" descr="http://74210s118.edusite.ru/images/schoolcomputer_kids2013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77072"/>
            <a:ext cx="3145532" cy="2159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052736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Правило 2.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endParaRPr lang="ru-RU" sz="3600" dirty="0" smtClean="0">
              <a:solidFill>
                <a:srgbClr val="FFFF00"/>
              </a:solidFill>
            </a:endParaRPr>
          </a:p>
          <a:p>
            <a:r>
              <a:rPr lang="ru-RU" sz="3600" dirty="0" smtClean="0"/>
              <a:t>Информируйте </a:t>
            </a:r>
            <a:r>
              <a:rPr lang="ru-RU" sz="3600" dirty="0" smtClean="0"/>
              <a:t>ребенка о возможностях и опасностях, которые несет в себе </a:t>
            </a:r>
            <a:r>
              <a:rPr lang="ru-RU" sz="3600" dirty="0" smtClean="0"/>
              <a:t>сеть.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4" name="Picture 2" descr="http://setvinreflect.files.wordpress.com/2011/09/sifk5.jpg?w=6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89040"/>
            <a:ext cx="3504141" cy="2629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Правило 3.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Выберите </a:t>
            </a:r>
            <a:r>
              <a:rPr lang="ru-RU" sz="3600" dirty="0" smtClean="0"/>
              <a:t>удобную форму контроля пребывания вашего ребенка в </a:t>
            </a:r>
            <a:r>
              <a:rPr lang="ru-RU" sz="3600" dirty="0" smtClean="0"/>
              <a:t>Сети.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4" name="Рисунок 3" descr="http://74210s118.edusite.ru/images/p65_slide7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068960"/>
            <a:ext cx="3787899" cy="2808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Правило 4.</a:t>
            </a:r>
            <a:r>
              <a:rPr lang="ru-RU" sz="3600" dirty="0" smtClean="0">
                <a:solidFill>
                  <a:srgbClr val="FFFF00"/>
                </a:solidFill>
              </a:rPr>
              <a:t>  </a:t>
            </a:r>
            <a:endParaRPr lang="ru-RU" sz="3600" dirty="0" smtClean="0">
              <a:solidFill>
                <a:srgbClr val="FFFF00"/>
              </a:solidFill>
            </a:endParaRPr>
          </a:p>
          <a:p>
            <a:r>
              <a:rPr lang="ru-RU" sz="3600" dirty="0" smtClean="0"/>
              <a:t>Регулярно </a:t>
            </a:r>
            <a:r>
              <a:rPr lang="ru-RU" sz="3600" dirty="0" smtClean="0"/>
              <a:t>повышайте уровень компьютерной грамотности, чтобы знать, как обеспечить безопасность детей:</a:t>
            </a:r>
            <a:endParaRPr lang="ru-RU" dirty="0"/>
          </a:p>
        </p:txBody>
      </p:sp>
      <p:pic>
        <p:nvPicPr>
          <p:cNvPr id="5" name="Рисунок 4" descr="http://74210s118.edusite.ru/images/p65_103525_700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01008"/>
            <a:ext cx="3672408" cy="3024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habrastorage.org/getpro/habr/post_images/3ae/d6b/b00/3aed6bb00b4fed7dfac02595d24325f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5"/>
            <a:ext cx="338437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43608" y="188640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Что следует делать, если ребенок увидел в Интернете неприятные или неуместные материалы?</a:t>
            </a:r>
            <a:r>
              <a:rPr lang="ru-RU" sz="2800" dirty="0" smtClean="0">
                <a:solidFill>
                  <a:srgbClr val="FFC000"/>
                </a:solidFill>
              </a:rPr>
              <a:t/>
            </a:r>
            <a:br>
              <a:rPr lang="ru-RU" sz="2800" dirty="0" smtClean="0">
                <a:solidFill>
                  <a:srgbClr val="FFC000"/>
                </a:solidFill>
              </a:rPr>
            </a:b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844824"/>
            <a:ext cx="4104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Не реагируйте слишком остро: ребенок не должен чувствовать излишнего смущения, чтобы он мог свободно говорить о подобных случаях в будущем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Акцентируйте </a:t>
            </a:r>
            <a:r>
              <a:rPr lang="ru-RU" dirty="0" smtClean="0"/>
              <a:t>внимание ребенка на том, что это не его вина.</a:t>
            </a:r>
            <a:br>
              <a:rPr lang="ru-RU" dirty="0" smtClean="0"/>
            </a:br>
            <a:r>
              <a:rPr lang="ru-RU" dirty="0" smtClean="0"/>
              <a:t>Удалите </a:t>
            </a:r>
            <a:r>
              <a:rPr lang="ru-RU" dirty="0" smtClean="0"/>
              <a:t>любые следы, оставшиеся от неуместного </a:t>
            </a:r>
            <a:r>
              <a:rPr lang="ru-RU" dirty="0" smtClean="0"/>
              <a:t>материала.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Поговорите </a:t>
            </a:r>
            <a:r>
              <a:rPr lang="ru-RU" dirty="0" smtClean="0"/>
              <a:t>с ребенком о том, как избежать подобных ситуаций в будущем, включая использование детских поисковых модулей и удаление сообщений электронной почты от неизвестных людей.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Полезные советы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484784"/>
            <a:ext cx="6624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Установите компьютер в общей для всей семьи </a:t>
            </a:r>
            <a:r>
              <a:rPr lang="ru-RU" sz="2400" dirty="0" smtClean="0"/>
              <a:t>комнате;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Обсуждайте Интернет </a:t>
            </a:r>
            <a:r>
              <a:rPr lang="ru-RU" sz="2400" dirty="0" smtClean="0"/>
              <a:t>, проявляйте </a:t>
            </a:r>
            <a:r>
              <a:rPr lang="ru-RU" sz="2400" dirty="0" smtClean="0"/>
              <a:t>интерес к действиям ребенка и </a:t>
            </a:r>
            <a:r>
              <a:rPr lang="ru-RU" sz="2400" dirty="0" smtClean="0"/>
              <a:t>его </a:t>
            </a:r>
            <a:r>
              <a:rPr lang="ru-RU" sz="2400" dirty="0" smtClean="0"/>
              <a:t>друзей как в Интернете, так и в реальной </a:t>
            </a:r>
            <a:r>
              <a:rPr lang="ru-RU" sz="2400" dirty="0" smtClean="0"/>
              <a:t>жизни;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Узнайте больше об использовании </a:t>
            </a:r>
            <a:r>
              <a:rPr lang="ru-RU" sz="2400" dirty="0" smtClean="0"/>
              <a:t>компьютера;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Используйте Интернет </a:t>
            </a:r>
            <a:r>
              <a:rPr lang="ru-RU" sz="2400" dirty="0" smtClean="0"/>
              <a:t>вместе;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Договаривайтесь с ребенком о способе и времени использования </a:t>
            </a:r>
            <a:r>
              <a:rPr lang="ru-RU" sz="2400" dirty="0" smtClean="0"/>
              <a:t>Интернета.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9715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Спасибо за внимание!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22608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     </a:t>
            </a:r>
            <a:r>
              <a:rPr lang="ru-RU" sz="4000" i="1" dirty="0" smtClean="0"/>
              <a:t>Мы хотим, чтоб Интернет</a:t>
            </a:r>
            <a:br>
              <a:rPr lang="ru-RU" sz="4000" i="1" dirty="0" smtClean="0"/>
            </a:br>
            <a:r>
              <a:rPr lang="ru-RU" sz="4000" i="1" dirty="0" smtClean="0"/>
              <a:t>Был вам другом много лет!</a:t>
            </a:r>
            <a:br>
              <a:rPr lang="ru-RU" sz="4000" i="1" dirty="0" smtClean="0"/>
            </a:br>
            <a:endParaRPr lang="ru-RU" sz="4000" dirty="0"/>
          </a:p>
        </p:txBody>
      </p:sp>
      <p:pic>
        <p:nvPicPr>
          <p:cNvPr id="17410" name="Picture 2" descr="http://petrushki.net/uploads/posts/2011-05/1305627396_petrushki.net_vliyanie-interneta-na-rebe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4104456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293</TotalTime>
  <Words>207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Безопасный интернет для детей</vt:lpstr>
      <vt:lpstr>Информационная безопасность в целом и особенно детей - одна из центральных задач, которую необходимо решить для России.  </vt:lpstr>
      <vt:lpstr>Слайд 3</vt:lpstr>
      <vt:lpstr>Слайд 4</vt:lpstr>
      <vt:lpstr>Слайд 5</vt:lpstr>
      <vt:lpstr>Слайд 6</vt:lpstr>
      <vt:lpstr>Слайд 7</vt:lpstr>
      <vt:lpstr>Полезные советы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интернет для детей</dc:title>
  <dc:creator>Начальный_класс</dc:creator>
  <cp:lastModifiedBy>Elvira</cp:lastModifiedBy>
  <cp:revision>34</cp:revision>
  <dcterms:created xsi:type="dcterms:W3CDTF">2013-10-22T11:39:07Z</dcterms:created>
  <dcterms:modified xsi:type="dcterms:W3CDTF">2014-10-07T09:59:24Z</dcterms:modified>
</cp:coreProperties>
</file>