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2EC-EBA0-4597-92E1-E64B360C418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B4-7DFC-4E51-A404-5F89317BB4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2EC-EBA0-4597-92E1-E64B360C418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B4-7DFC-4E51-A404-5F89317BB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2EC-EBA0-4597-92E1-E64B360C418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B4-7DFC-4E51-A404-5F89317BB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2EC-EBA0-4597-92E1-E64B360C418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B4-7DFC-4E51-A404-5F89317BB4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2EC-EBA0-4597-92E1-E64B360C418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B4-7DFC-4E51-A404-5F89317BB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2EC-EBA0-4597-92E1-E64B360C418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B4-7DFC-4E51-A404-5F89317BB4E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2EC-EBA0-4597-92E1-E64B360C418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B4-7DFC-4E51-A404-5F89317BB4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2EC-EBA0-4597-92E1-E64B360C418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B4-7DFC-4E51-A404-5F89317BB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2EC-EBA0-4597-92E1-E64B360C418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B4-7DFC-4E51-A404-5F89317BB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2EC-EBA0-4597-92E1-E64B360C418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B4-7DFC-4E51-A404-5F89317BB4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2EC-EBA0-4597-92E1-E64B360C418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F1B4-7DFC-4E51-A404-5F89317BB4E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C6D2EC-EBA0-4597-92E1-E64B360C4185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DDF1B4-7DFC-4E51-A404-5F89317BB4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8720"/>
            <a:ext cx="84969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Работа родительского патруля за 2022 год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99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6064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патруль «Внимание –дорога»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3" y="960106"/>
            <a:ext cx="2710569" cy="36140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09" y="2924944"/>
            <a:ext cx="2787774" cy="37170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960106"/>
            <a:ext cx="2710569" cy="361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5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Музыкально-спортивный праздник 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«Знайте правила движения, как таблицу умножения»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776650" cy="50355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44" y="1340768"/>
            <a:ext cx="3776651" cy="503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«Письмо водителю»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0" t="17851" r="7770" b="2824"/>
          <a:stretch/>
        </p:blipFill>
        <p:spPr>
          <a:xfrm>
            <a:off x="2339752" y="830580"/>
            <a:ext cx="4176464" cy="2828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37094"/>
            <a:ext cx="3897487" cy="2924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321" y="3818130"/>
            <a:ext cx="3897488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9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064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«ПДД на асфальте»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" y="3712426"/>
            <a:ext cx="4806684" cy="2754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2"/>
            <a:ext cx="3696871" cy="5617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" y="848417"/>
            <a:ext cx="4806684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3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патруль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«Применение световозвращающих элементов»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88748"/>
            <a:ext cx="2664296" cy="3566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92896"/>
            <a:ext cx="2787774" cy="37170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119" y="1124744"/>
            <a:ext cx="2777728" cy="37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1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817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Театрализованное представление сказки «Огнехвостик»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01988"/>
            <a:ext cx="3654152" cy="27406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17712"/>
            <a:ext cx="4244939" cy="3183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17712"/>
            <a:ext cx="4281355" cy="321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7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88640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конкурс «Ярче звезд»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312368" cy="48845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64704"/>
            <a:ext cx="3851920" cy="2967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61048"/>
            <a:ext cx="3851920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5905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</TotalTime>
  <Words>55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10</cp:lastModifiedBy>
  <cp:revision>6</cp:revision>
  <dcterms:created xsi:type="dcterms:W3CDTF">2023-03-13T14:20:30Z</dcterms:created>
  <dcterms:modified xsi:type="dcterms:W3CDTF">2023-03-15T07:55:02Z</dcterms:modified>
</cp:coreProperties>
</file>